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23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22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60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03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91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39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4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0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2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10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5624B-8BF6-4D3B-B1A2-AA6DDC07F543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FE700-73D6-4749-A42C-9771F3353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65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747514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CPD</a:t>
            </a:r>
            <a:r>
              <a:rPr kumimoji="1" lang="ja-JP" altLang="en-US" sz="3200" dirty="0" smtClean="0"/>
              <a:t>会員に未登録の方へ</a:t>
            </a:r>
            <a:endParaRPr kumimoji="1" lang="ja-JP" altLang="en-US" sz="3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271219" y="1052736"/>
            <a:ext cx="682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次回平成</a:t>
            </a:r>
            <a:r>
              <a:rPr kumimoji="1" lang="en-US" altLang="ja-JP" dirty="0" smtClean="0"/>
              <a:t>33</a:t>
            </a:r>
            <a:r>
              <a:rPr kumimoji="1" lang="ja-JP" altLang="en-US" dirty="0" smtClean="0"/>
              <a:t>年度に、補償業務管理士資格の更新をされる方の場合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29093" y="422108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CPD</a:t>
            </a:r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会員に未登録の方で次回の更新講習を受講予定の方は、</a:t>
            </a:r>
            <a:endParaRPr kumimoji="1" lang="en-US" altLang="ja-JP" sz="2000" b="1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早急に</a:t>
            </a:r>
            <a:r>
              <a:rPr kumimoji="1" lang="en-US" altLang="ja-JP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CPD</a:t>
            </a:r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事務局（</a:t>
            </a:r>
            <a:r>
              <a:rPr kumimoji="1" lang="en-US" altLang="ja-JP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03-3591-6618 </a:t>
            </a:r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ｶﾞｲﾀﾞﾝｽ</a:t>
            </a:r>
            <a:r>
              <a:rPr kumimoji="1" lang="en-US" altLang="ja-JP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番）にご連絡下さい。</a:t>
            </a:r>
            <a:endParaRPr kumimoji="1" lang="ja-JP" altLang="en-US" sz="2000" b="1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2519" y="3851756"/>
            <a:ext cx="727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次回平成</a:t>
            </a:r>
            <a:r>
              <a:rPr kumimoji="1" lang="en-US" altLang="ja-JP" dirty="0" smtClean="0"/>
              <a:t>33</a:t>
            </a:r>
            <a:r>
              <a:rPr kumimoji="1" lang="ja-JP" altLang="en-US" dirty="0" smtClean="0"/>
              <a:t>年度の更新講習を受講するためには、この期間に</a:t>
            </a:r>
            <a:r>
              <a:rPr kumimoji="1" lang="en-US" altLang="ja-JP" dirty="0" smtClean="0"/>
              <a:t>80P</a:t>
            </a:r>
            <a:r>
              <a:rPr kumimoji="1" lang="ja-JP" altLang="en-US" dirty="0" smtClean="0"/>
              <a:t>が必要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5837119" y="1548081"/>
            <a:ext cx="1844147" cy="584775"/>
            <a:chOff x="5837119" y="1548081"/>
            <a:chExt cx="1844147" cy="584775"/>
          </a:xfrm>
        </p:grpSpPr>
        <p:sp>
          <p:nvSpPr>
            <p:cNvPr id="40" name="角丸四角形吹き出し 39"/>
            <p:cNvSpPr/>
            <p:nvPr/>
          </p:nvSpPr>
          <p:spPr>
            <a:xfrm>
              <a:off x="5837119" y="1578592"/>
              <a:ext cx="1844147" cy="523222"/>
            </a:xfrm>
            <a:prstGeom prst="wedgeRoundRectCallout">
              <a:avLst>
                <a:gd name="adj1" fmla="val -20833"/>
                <a:gd name="adj2" fmla="val 77879"/>
                <a:gd name="adj3" fmla="val 16667"/>
              </a:avLst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842203" y="1548081"/>
              <a:ext cx="18261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CPD</a:t>
              </a:r>
              <a:r>
                <a:rPr kumimoji="1" lang="ja-JP" altLang="en-US" sz="1600" dirty="0" smtClean="0"/>
                <a:t>ポイント</a:t>
              </a:r>
              <a:endParaRPr kumimoji="1" lang="en-US" altLang="ja-JP" sz="1600" dirty="0" smtClean="0"/>
            </a:p>
            <a:p>
              <a:r>
                <a:rPr kumimoji="1" lang="ja-JP" altLang="en-US" sz="1600" dirty="0" smtClean="0"/>
                <a:t>更新要件適用時期</a:t>
              </a:r>
              <a:endParaRPr kumimoji="1" lang="ja-JP" altLang="en-US" sz="1600" dirty="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683568" y="2199267"/>
            <a:ext cx="7440205" cy="738081"/>
            <a:chOff x="683568" y="2483322"/>
            <a:chExt cx="7440205" cy="738081"/>
          </a:xfrm>
        </p:grpSpPr>
        <p:sp>
          <p:nvSpPr>
            <p:cNvPr id="23" name="正方形/長方形 22"/>
            <p:cNvSpPr/>
            <p:nvPr/>
          </p:nvSpPr>
          <p:spPr>
            <a:xfrm>
              <a:off x="2110371" y="2994533"/>
              <a:ext cx="4281976" cy="22261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683568" y="2992207"/>
              <a:ext cx="1431256" cy="2160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392348" y="2992207"/>
              <a:ext cx="1731425" cy="22261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/>
            <p:cNvCxnSpPr/>
            <p:nvPr/>
          </p:nvCxnSpPr>
          <p:spPr>
            <a:xfrm>
              <a:off x="1259632" y="2834662"/>
              <a:ext cx="0" cy="3735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119275" y="2847834"/>
              <a:ext cx="4453" cy="3735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2987824" y="2834662"/>
              <a:ext cx="0" cy="3735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851919" y="2854420"/>
              <a:ext cx="0" cy="366983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5526947" y="2861006"/>
              <a:ext cx="0" cy="347225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819447" y="2496108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27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722015" y="2496108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28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4666069" y="2854420"/>
              <a:ext cx="0" cy="366983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6392348" y="2854420"/>
              <a:ext cx="0" cy="366983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7260966" y="2854420"/>
              <a:ext cx="0" cy="366983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2586111" y="2488151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29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450207" y="2496108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30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4345831" y="248332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31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178399" y="248332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32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990635" y="248332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33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856347" y="248332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34</a:t>
              </a:r>
              <a:r>
                <a:rPr kumimoji="1" lang="ja-JP" altLang="en-US" sz="1600" dirty="0" smtClean="0"/>
                <a:t>年度</a:t>
              </a:r>
              <a:endParaRPr kumimoji="1" lang="ja-JP" altLang="en-US" sz="1600" dirty="0"/>
            </a:p>
          </p:txBody>
        </p:sp>
      </p:grpSp>
      <p:sp>
        <p:nvSpPr>
          <p:cNvPr id="46" name="左中かっこ 45"/>
          <p:cNvSpPr/>
          <p:nvPr/>
        </p:nvSpPr>
        <p:spPr>
          <a:xfrm rot="16200000">
            <a:off x="4070310" y="1463835"/>
            <a:ext cx="390375" cy="426799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5436096" y="2951969"/>
            <a:ext cx="1938351" cy="487457"/>
            <a:chOff x="5403838" y="2831899"/>
            <a:chExt cx="1938351" cy="487457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5818915" y="2831899"/>
              <a:ext cx="1082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 smtClean="0"/>
                <a:t>次</a:t>
              </a:r>
              <a:r>
                <a:rPr kumimoji="1" lang="ja-JP" altLang="en-US" sz="1400" dirty="0" smtClean="0"/>
                <a:t>回の更新</a:t>
              </a:r>
              <a:endParaRPr kumimoji="1" lang="ja-JP" altLang="en-US" sz="1400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403838" y="3057746"/>
              <a:ext cx="19383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/>
                <a:t>受講に</a:t>
              </a:r>
              <a:r>
                <a:rPr kumimoji="1" lang="en-US" altLang="ja-JP" sz="1100" dirty="0" smtClean="0"/>
                <a:t>CPD</a:t>
              </a:r>
              <a:r>
                <a:rPr kumimoji="1" lang="ja-JP" altLang="en-US" sz="1100" dirty="0" smtClean="0"/>
                <a:t>ポイント</a:t>
              </a:r>
              <a:r>
                <a:rPr kumimoji="1" lang="en-US" altLang="ja-JP" sz="1100" dirty="0" smtClean="0"/>
                <a:t>80P</a:t>
              </a:r>
              <a:r>
                <a:rPr kumimoji="1" lang="ja-JP" altLang="en-US" sz="1100" dirty="0" smtClean="0"/>
                <a:t>が必要</a:t>
              </a:r>
              <a:endParaRPr kumimoji="1" lang="ja-JP" altLang="en-US" sz="1100" dirty="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303461" y="2951969"/>
            <a:ext cx="1721946" cy="475838"/>
            <a:chOff x="1299923" y="2831898"/>
            <a:chExt cx="1721946" cy="475838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1475891" y="2831898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/>
                <a:t>本年度の更新</a:t>
              </a:r>
              <a:endParaRPr kumimoji="1" lang="ja-JP" altLang="en-US" sz="140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299923" y="3046126"/>
              <a:ext cx="172194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/>
                <a:t>受講に</a:t>
              </a:r>
              <a:r>
                <a:rPr kumimoji="1" lang="en-US" altLang="ja-JP" sz="1100" dirty="0" smtClean="0"/>
                <a:t>CPD</a:t>
              </a:r>
              <a:r>
                <a:rPr kumimoji="1" lang="ja-JP" altLang="en-US" sz="1100" dirty="0" smtClean="0"/>
                <a:t>ポイントは不要</a:t>
              </a:r>
              <a:endParaRPr kumimoji="1" lang="ja-JP" altLang="en-US" sz="1100" dirty="0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82377" y="6095037"/>
            <a:ext cx="4681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CPD</a:t>
            </a:r>
            <a:r>
              <a:rPr kumimoji="1" lang="ja-JP" altLang="en-US" sz="1200" dirty="0" smtClean="0"/>
              <a:t>会員に未登録の方へ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電話連絡していますが、番号違い等で連絡出来ない方がおられます。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お心当たりの方は、早急に</a:t>
            </a:r>
            <a:r>
              <a:rPr kumimoji="1" lang="en-US" altLang="ja-JP" sz="1200" dirty="0" smtClean="0"/>
              <a:t>CPD</a:t>
            </a:r>
            <a:r>
              <a:rPr kumimoji="1" lang="ja-JP" altLang="en-US" sz="1200" dirty="0" smtClean="0"/>
              <a:t>事務局宛にご連絡下さい。</a:t>
            </a:r>
            <a:endParaRPr kumimoji="1" lang="ja-JP" altLang="en-US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00192" y="6093296"/>
            <a:ext cx="25922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一般社団法人　日本補償コンサルタント協会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CPD</a:t>
            </a:r>
            <a:r>
              <a:rPr lang="ja-JP" altLang="en-US" sz="1000" dirty="0" smtClean="0"/>
              <a:t>事務局</a:t>
            </a:r>
            <a:endParaRPr lang="en-US" altLang="ja-JP" sz="1000" dirty="0" smtClean="0"/>
          </a:p>
          <a:p>
            <a:r>
              <a:rPr kumimoji="1" lang="en-US" altLang="ja-JP" sz="1000" dirty="0" smtClean="0"/>
              <a:t>03-3591-6618</a:t>
            </a:r>
            <a:r>
              <a:rPr kumimoji="1" lang="ja-JP" altLang="en-US" sz="1000" dirty="0" smtClean="0"/>
              <a:t>　ガイダンス</a:t>
            </a:r>
            <a:r>
              <a:rPr kumimoji="1" lang="en-US" altLang="ja-JP" sz="1000" dirty="0" smtClean="0"/>
              <a:t>3</a:t>
            </a:r>
            <a:r>
              <a:rPr kumimoji="1" lang="ja-JP" altLang="en-US" sz="1000" dirty="0" smtClean="0"/>
              <a:t>番</a:t>
            </a:r>
            <a:endParaRPr kumimoji="1" lang="ja-JP" altLang="en-US" sz="1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6870" y="4936575"/>
            <a:ext cx="75689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</a:t>
            </a:r>
            <a:r>
              <a:rPr kumimoji="1" lang="en-US" altLang="ja-JP" sz="1400" dirty="0" smtClean="0"/>
              <a:t>CPD</a:t>
            </a:r>
            <a:r>
              <a:rPr kumimoji="1" lang="ja-JP" altLang="en-US" sz="1400" dirty="0" smtClean="0"/>
              <a:t>の取得ポイントが補償業務管理士の更新要件となるのは、次回平成</a:t>
            </a:r>
            <a:r>
              <a:rPr kumimoji="1" lang="en-US" altLang="ja-JP" sz="1400" dirty="0" smtClean="0"/>
              <a:t>33</a:t>
            </a:r>
            <a:r>
              <a:rPr kumimoji="1" lang="ja-JP" altLang="en-US" sz="1400" dirty="0" smtClean="0"/>
              <a:t>年度からの予定です。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上図では、本年度の更新では</a:t>
            </a:r>
            <a:r>
              <a:rPr lang="en-US" altLang="ja-JP" sz="1400" dirty="0" smtClean="0"/>
              <a:t>CPD</a:t>
            </a:r>
            <a:r>
              <a:rPr lang="ja-JP" altLang="en-US" sz="1400" dirty="0" smtClean="0"/>
              <a:t>制度は適用されませんが、次回平成</a:t>
            </a:r>
            <a:r>
              <a:rPr lang="en-US" altLang="ja-JP" sz="1400" dirty="0" smtClean="0"/>
              <a:t>33</a:t>
            </a:r>
            <a:r>
              <a:rPr lang="ja-JP" altLang="en-US" sz="1400" dirty="0" smtClean="0"/>
              <a:t>年度の更新では、本年度の更新講習から累計で、</a:t>
            </a:r>
            <a:r>
              <a:rPr lang="en-US" altLang="ja-JP" sz="1400" dirty="0" smtClean="0"/>
              <a:t>CPD</a:t>
            </a:r>
            <a:r>
              <a:rPr lang="ja-JP" altLang="en-US" sz="1400" dirty="0" smtClean="0"/>
              <a:t>制度のポイント</a:t>
            </a:r>
            <a:r>
              <a:rPr lang="en-US" altLang="ja-JP" sz="1400" dirty="0" smtClean="0"/>
              <a:t>80</a:t>
            </a:r>
            <a:r>
              <a:rPr lang="ja-JP" altLang="en-US" sz="1400" dirty="0" smtClean="0"/>
              <a:t>ポイントが受講要件となります。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　詳しくは、協会の</a:t>
            </a:r>
            <a:r>
              <a:rPr kumimoji="1" lang="en-US" altLang="ja-JP" sz="1400" dirty="0" smtClean="0"/>
              <a:t>HP</a:t>
            </a:r>
            <a:r>
              <a:rPr kumimoji="1" lang="ja-JP" altLang="en-US" sz="1400" dirty="0" smtClean="0"/>
              <a:t>でご案内しております</a:t>
            </a:r>
            <a:r>
              <a:rPr kumimoji="1" lang="en-US" altLang="ja-JP" sz="1400" dirty="0" smtClean="0"/>
              <a:t>CPD</a:t>
            </a:r>
            <a:r>
              <a:rPr kumimoji="1" lang="ja-JP" altLang="en-US" sz="1400" dirty="0" smtClean="0"/>
              <a:t>システムから補償コンサルタント</a:t>
            </a:r>
            <a:r>
              <a:rPr kumimoji="1" lang="en-US" altLang="ja-JP" sz="1400" dirty="0" smtClean="0"/>
              <a:t>CPD</a:t>
            </a:r>
            <a:r>
              <a:rPr kumimoji="1" lang="ja-JP" altLang="en-US" sz="1400" dirty="0" smtClean="0"/>
              <a:t>制度の概要、補償コンサルタント</a:t>
            </a:r>
            <a:r>
              <a:rPr kumimoji="1" lang="en-US" altLang="ja-JP" sz="1400" dirty="0" smtClean="0"/>
              <a:t>CPD</a:t>
            </a:r>
            <a:r>
              <a:rPr kumimoji="1" lang="ja-JP" altLang="en-US" sz="1400" dirty="0" smtClean="0"/>
              <a:t>マニュアルをご確認下さい。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936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156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CPD会員に未登録の方へ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cpd02</dc:creator>
  <cp:lastModifiedBy>kensyu01</cp:lastModifiedBy>
  <cp:revision>21</cp:revision>
  <cp:lastPrinted>2016-09-12T10:03:13Z</cp:lastPrinted>
  <dcterms:created xsi:type="dcterms:W3CDTF">2016-05-20T01:28:44Z</dcterms:created>
  <dcterms:modified xsi:type="dcterms:W3CDTF">2016-09-16T04:38:54Z</dcterms:modified>
</cp:coreProperties>
</file>